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644C4-483C-4C1F-BED5-17EC7F9CD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47F3A-CA56-4C98-B4DF-AB6CD31D2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4A6AA-AC0B-4717-8927-000687311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C3E97-050C-4B8E-9B78-3D4320B3F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6F015-79EB-480C-88F2-EECE1C67A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658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24B6-AF58-47ED-81FC-A94005C56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F77148-EFEC-4409-A10F-C39808D7D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8544A-F05F-4B29-BAD5-597EEF4BF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65D6F-D04F-4321-BFAB-5A609945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C8BCA-D27E-4B3D-8FEB-4CD8CCA41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32FB1C-BA25-4D3F-B7A6-CDEAA954D6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370DFA-5D95-4FE8-85F4-50C70A502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89E5D-C746-4B22-B7AD-8DB52BCA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A6D9E-C92F-4AEA-ABF7-78934888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73F63-BE67-4370-8CBD-CC7BE6DAF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56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1C524-6919-4990-B419-3373913A4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DA75B-D652-4805-8F47-2BC6A0F11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2C867-F9BC-4A4E-BB2A-990A25C53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5D9DA-2E42-4679-AD0D-D217008AA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1E77F-75FB-4620-AF4E-98E718813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143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B4C4C-3795-4BCF-B6C5-F05AE64BD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A3EED-C52A-425A-823F-6CBAB79E8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DBFFB-4708-4E6E-A262-F21F533C0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A4437-4A49-41D6-B8CC-34F21148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24EFF-035A-4F38-8D97-40377AD3E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759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94291-DD56-4EA5-B5F2-1F510364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49722-35D1-4B90-A27F-88305A91FA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E37EA-5103-4CFC-A916-479C4FD12E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5863F4-A435-4322-8BD5-56776AC75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FBD9D5-038C-4019-BBED-7B1E98B6B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3D5AFA-5D85-4DFB-B8FC-20A8E9FA4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54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61C08-8776-4FDF-A1AF-ADB791B07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CD2E56-330C-4655-BDE9-48A8742E0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7E79D-9191-4FDF-918F-C93DAA381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50538F-C0EC-4693-8218-5A986F1FA2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9D45A-2B59-4A40-896E-FD23B5EE8C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5120B9-A4B2-4DDE-9CB0-32C8FA8D1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AE907A-E070-4738-9258-D054A47BC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7470EA-789F-4E05-9373-D30897D57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33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09C2C-FB63-4990-A6F3-09D5A23A1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17C420-9338-4FAA-AC8F-EFCCD5129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B95A44-0C96-4CAD-88C2-241F5E765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E2D2AE-2C49-4094-804B-07BBD68BC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694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A9518B-0D89-4F76-9437-164737983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E0DD8B-2D27-421A-BBC2-A78A450F8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0D8D3-F0D9-4D51-A8F6-4EF93C606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59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E89EE-8EC0-4709-9001-558ECD310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62BFD-7E13-43BE-A882-020589331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682E5C-004E-4E48-B75F-46CF41B70D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2E008-F315-4B38-A64D-F1F7B8AE5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024D5-8E68-45B6-87B0-998426786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2C5C7F-9F72-483D-B14C-ECE5DFFDD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28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07637-4826-4A5E-B03F-760C67FE4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9D89EF-4183-45C4-9F80-AD2DD7075C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521243-8916-441B-B5FC-0F9769446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1EE90-2973-4BB9-B61A-40979153B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E3CB4-B014-499B-88A1-38E4A1419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394C3-91AC-4157-8C75-96A9B8B05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333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FC7D9C-275D-4641-A468-0A674B673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A5474-CD93-409D-82E3-623A5AAC0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3CDDB-12C1-4F87-A156-7688A09F2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EB1D0-A3E1-4999-AC5D-566D296C2D8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1E9C7-2C93-4927-9E55-DD5D936BAF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3E48E-5C41-4167-964C-9231E551FF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BC10F-BBBA-4ED6-A523-89AFD6D42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152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E4FD1D-9064-48FB-80E4-0E7DEE75B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405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5F7465-3DA7-4789-B11F-419168F31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478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026B48-CD05-47BA-8950-3D56690E0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4290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BBAD4B-612F-4CB5-9C91-6739C7779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0020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DF0483-B15C-45F5-B395-38EA6887B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7186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3261A2-9C41-4118-8089-8F2E49CF9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8584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988183-BEBA-4801-80F2-B34B3CC9D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8572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4935E0-1231-4CC4-BDF9-5541AAFCE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7611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21804-317D-4066-B08C-80B6F8193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00682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F880FA-C72B-4295-B756-74B5AF212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839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870F1E-2AB7-4D3F-92EC-5712DA12B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981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Rayyan Mohammad Minhaj</dc:creator>
  <cp:lastModifiedBy>Rayyan Mohammad Minhaj</cp:lastModifiedBy>
  <cp:revision>4</cp:revision>
  <dcterms:created xsi:type="dcterms:W3CDTF">2024-06-07T13:46:07Z</dcterms:created>
  <dcterms:modified xsi:type="dcterms:W3CDTF">2024-06-07T16:38:10Z</dcterms:modified>
</cp:coreProperties>
</file>

<file path=docProps/thumbnail.jpeg>
</file>